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6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2192000" cy="1196975"/>
          </a:xfrm>
          <a:custGeom>
            <a:avLst/>
            <a:gdLst/>
            <a:ahLst/>
            <a:cxnLst/>
            <a:rect l="l" t="t" r="r" b="b"/>
            <a:pathLst>
              <a:path w="12192000" h="1196975">
                <a:moveTo>
                  <a:pt x="0" y="1196962"/>
                </a:moveTo>
                <a:lnTo>
                  <a:pt x="12192000" y="1196962"/>
                </a:lnTo>
                <a:lnTo>
                  <a:pt x="12192000" y="0"/>
                </a:lnTo>
                <a:lnTo>
                  <a:pt x="0" y="0"/>
                </a:lnTo>
                <a:lnTo>
                  <a:pt x="0" y="1196962"/>
                </a:lnTo>
                <a:close/>
              </a:path>
            </a:pathLst>
          </a:custGeom>
          <a:ln w="9525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56657" y="2109977"/>
            <a:ext cx="2678684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76982" y="2605277"/>
            <a:ext cx="7638034" cy="2428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algn="ctr">
              <a:lnSpc>
                <a:spcPts val="2065"/>
              </a:lnSpc>
            </a:pPr>
            <a:r>
              <a:rPr dirty="0"/>
              <a:t>International</a:t>
            </a:r>
            <a:r>
              <a:rPr spc="-25" dirty="0"/>
              <a:t> </a:t>
            </a:r>
            <a:r>
              <a:rPr dirty="0"/>
              <a:t>Conference</a:t>
            </a:r>
            <a:r>
              <a:rPr spc="-5" dirty="0"/>
              <a:t> </a:t>
            </a:r>
            <a:r>
              <a:rPr dirty="0"/>
              <a:t>on</a:t>
            </a:r>
            <a:r>
              <a:rPr spc="350" dirty="0"/>
              <a:t> </a:t>
            </a:r>
            <a:r>
              <a:rPr dirty="0"/>
              <a:t>Advances</a:t>
            </a:r>
            <a:r>
              <a:rPr spc="-1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Additive</a:t>
            </a:r>
            <a:r>
              <a:rPr spc="-45" dirty="0"/>
              <a:t> </a:t>
            </a:r>
            <a:r>
              <a:rPr dirty="0"/>
              <a:t>Manufacturing and</a:t>
            </a:r>
            <a:r>
              <a:rPr spc="-15" dirty="0"/>
              <a:t> </a:t>
            </a:r>
            <a:r>
              <a:rPr dirty="0"/>
              <a:t>Emerging</a:t>
            </a:r>
            <a:r>
              <a:rPr spc="-25" dirty="0"/>
              <a:t> </a:t>
            </a:r>
            <a:r>
              <a:rPr dirty="0"/>
              <a:t>Materials</a:t>
            </a:r>
            <a:r>
              <a:rPr spc="-25" dirty="0"/>
              <a:t> </a:t>
            </a:r>
            <a:r>
              <a:rPr spc="-10" dirty="0"/>
              <a:t>Processing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(ICAMMP-</a:t>
            </a:r>
            <a:r>
              <a:rPr dirty="0"/>
              <a:t>2025)</a:t>
            </a:r>
            <a:r>
              <a:rPr spc="-15" dirty="0"/>
              <a:t> </a:t>
            </a:r>
            <a:r>
              <a:rPr spc="-10" dirty="0">
                <a:solidFill>
                  <a:srgbClr val="2E5496"/>
                </a:solidFill>
              </a:rPr>
              <a:t>(17-</a:t>
            </a:r>
            <a:r>
              <a:rPr dirty="0">
                <a:solidFill>
                  <a:srgbClr val="2E5496"/>
                </a:solidFill>
              </a:rPr>
              <a:t>18</a:t>
            </a:r>
            <a:r>
              <a:rPr spc="-15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October,</a:t>
            </a:r>
            <a:r>
              <a:rPr spc="-30" dirty="0">
                <a:solidFill>
                  <a:srgbClr val="2E5496"/>
                </a:solidFill>
              </a:rPr>
              <a:t> </a:t>
            </a:r>
            <a:r>
              <a:rPr spc="-10" dirty="0">
                <a:solidFill>
                  <a:srgbClr val="2E5496"/>
                </a:solidFill>
              </a:rPr>
              <a:t>2025)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95"/>
              </a:spcBef>
            </a:pPr>
            <a:r>
              <a:rPr dirty="0"/>
              <a:t>Title</a:t>
            </a:r>
            <a:r>
              <a:rPr spc="-5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Paper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351405" marR="2339340" algn="ctr">
              <a:lnSpc>
                <a:spcPts val="1920"/>
              </a:lnSpc>
              <a:spcBef>
                <a:spcPts val="565"/>
              </a:spcBef>
            </a:pPr>
            <a:r>
              <a:rPr dirty="0"/>
              <a:t>Author</a:t>
            </a:r>
            <a:r>
              <a:rPr sz="1950" baseline="25641" dirty="0"/>
              <a:t>1*</a:t>
            </a:r>
            <a:r>
              <a:rPr sz="2000" dirty="0"/>
              <a:t>,</a:t>
            </a:r>
            <a:r>
              <a:rPr sz="2000" spc="-110" dirty="0"/>
              <a:t> </a:t>
            </a:r>
            <a:r>
              <a:rPr sz="2000" spc="-10" dirty="0"/>
              <a:t>Author</a:t>
            </a:r>
            <a:r>
              <a:rPr sz="1950" spc="-15" baseline="25641" dirty="0"/>
              <a:t>2</a:t>
            </a:r>
            <a:r>
              <a:rPr sz="2000" spc="-10" dirty="0"/>
              <a:t>,</a:t>
            </a:r>
            <a:r>
              <a:rPr sz="2000" spc="-110" dirty="0"/>
              <a:t> </a:t>
            </a:r>
            <a:r>
              <a:rPr sz="2000" spc="-10" dirty="0"/>
              <a:t>Author</a:t>
            </a:r>
            <a:r>
              <a:rPr sz="1950" spc="-15" baseline="25641" dirty="0"/>
              <a:t>3 </a:t>
            </a:r>
            <a:r>
              <a:rPr sz="2000" dirty="0"/>
              <a:t>Affiliation</a:t>
            </a:r>
            <a:r>
              <a:rPr sz="2000" spc="-40" dirty="0"/>
              <a:t> </a:t>
            </a:r>
            <a:r>
              <a:rPr sz="2000" dirty="0"/>
              <a:t>of</a:t>
            </a:r>
            <a:r>
              <a:rPr sz="2000" spc="-114" dirty="0"/>
              <a:t> </a:t>
            </a:r>
            <a:r>
              <a:rPr sz="2000" spc="-10" dirty="0"/>
              <a:t>Authors</a:t>
            </a:r>
            <a:endParaRPr sz="2000" dirty="0"/>
          </a:p>
          <a:p>
            <a:pPr marL="5080" algn="ctr">
              <a:lnSpc>
                <a:spcPct val="100000"/>
              </a:lnSpc>
              <a:spcBef>
                <a:spcPts val="535"/>
              </a:spcBef>
            </a:pPr>
            <a:r>
              <a:rPr spc="-10" dirty="0"/>
              <a:t>Presenting</a:t>
            </a:r>
            <a:r>
              <a:rPr spc="-120" dirty="0"/>
              <a:t> </a:t>
            </a:r>
            <a:r>
              <a:rPr dirty="0"/>
              <a:t>Author</a:t>
            </a:r>
            <a:r>
              <a:rPr spc="-40" dirty="0"/>
              <a:t> </a:t>
            </a:r>
            <a:r>
              <a:rPr spc="-20" dirty="0"/>
              <a:t>Name:</a:t>
            </a:r>
          </a:p>
          <a:p>
            <a:pPr marL="5080" algn="ctr">
              <a:lnSpc>
                <a:spcPct val="100000"/>
              </a:lnSpc>
              <a:spcBef>
                <a:spcPts val="515"/>
              </a:spcBef>
            </a:pPr>
            <a:r>
              <a:rPr dirty="0"/>
              <a:t>Submission</a:t>
            </a:r>
            <a:r>
              <a:rPr spc="-45" dirty="0"/>
              <a:t> </a:t>
            </a:r>
            <a:r>
              <a:rPr spc="-25" dirty="0"/>
              <a:t>ID:</a:t>
            </a:r>
          </a:p>
          <a:p>
            <a:pPr marL="29209" marR="17780" algn="ctr">
              <a:lnSpc>
                <a:spcPct val="121500"/>
              </a:lnSpc>
              <a:spcBef>
                <a:spcPts val="15"/>
              </a:spcBef>
            </a:pPr>
            <a:r>
              <a:rPr dirty="0"/>
              <a:t>Mention</a:t>
            </a:r>
            <a:r>
              <a:rPr spc="-80" dirty="0"/>
              <a:t> </a:t>
            </a:r>
            <a:r>
              <a:rPr spc="-20" dirty="0"/>
              <a:t>Track</a:t>
            </a:r>
            <a:r>
              <a:rPr spc="-25" dirty="0"/>
              <a:t> </a:t>
            </a:r>
            <a:r>
              <a:rPr dirty="0"/>
              <a:t>Name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Session</a:t>
            </a:r>
            <a:r>
              <a:rPr spc="-30" dirty="0"/>
              <a:t> </a:t>
            </a:r>
            <a:r>
              <a:rPr dirty="0"/>
              <a:t>No</a:t>
            </a:r>
            <a:r>
              <a:rPr spc="-20" dirty="0"/>
              <a:t> </a:t>
            </a:r>
            <a:r>
              <a:rPr dirty="0"/>
              <a:t>(as</a:t>
            </a:r>
            <a:r>
              <a:rPr spc="-30" dirty="0"/>
              <a:t> </a:t>
            </a:r>
            <a:r>
              <a:rPr dirty="0"/>
              <a:t>per</a:t>
            </a:r>
            <a:r>
              <a:rPr spc="-55" dirty="0"/>
              <a:t> </a:t>
            </a:r>
            <a:r>
              <a:rPr dirty="0"/>
              <a:t>schedule</a:t>
            </a:r>
            <a:r>
              <a:rPr spc="-25" dirty="0"/>
              <a:t> </a:t>
            </a:r>
            <a:r>
              <a:rPr dirty="0"/>
              <a:t>chart</a:t>
            </a:r>
            <a:r>
              <a:rPr spc="-40" dirty="0"/>
              <a:t> </a:t>
            </a:r>
            <a:r>
              <a:rPr spc="-10" dirty="0"/>
              <a:t>received): </a:t>
            </a:r>
            <a:r>
              <a:rPr dirty="0"/>
              <a:t>Presentation</a:t>
            </a:r>
            <a:r>
              <a:rPr spc="-100" dirty="0"/>
              <a:t> </a:t>
            </a:r>
            <a:r>
              <a:rPr dirty="0"/>
              <a:t>Time</a:t>
            </a:r>
            <a:r>
              <a:rPr spc="-35" dirty="0"/>
              <a:t> </a:t>
            </a:r>
            <a:r>
              <a:rPr dirty="0"/>
              <a:t>:</a:t>
            </a:r>
            <a:r>
              <a:rPr spc="-30" dirty="0"/>
              <a:t> </a:t>
            </a:r>
            <a:r>
              <a:rPr dirty="0"/>
              <a:t>10</a:t>
            </a:r>
            <a:r>
              <a:rPr spc="-45" dirty="0"/>
              <a:t> </a:t>
            </a:r>
            <a:r>
              <a:rPr spc="-20" dirty="0"/>
              <a:t>Mins</a:t>
            </a:r>
          </a:p>
          <a:p>
            <a:pPr marL="3810" algn="ctr">
              <a:lnSpc>
                <a:spcPct val="100000"/>
              </a:lnSpc>
              <a:spcBef>
                <a:spcPts val="515"/>
              </a:spcBef>
            </a:pPr>
            <a:r>
              <a:rPr dirty="0"/>
              <a:t>Maximum</a:t>
            </a:r>
            <a:r>
              <a:rPr spc="-65" dirty="0"/>
              <a:t> </a:t>
            </a:r>
            <a:r>
              <a:rPr dirty="0"/>
              <a:t>Slides:</a:t>
            </a:r>
            <a:r>
              <a:rPr spc="-25" dirty="0"/>
              <a:t> </a:t>
            </a:r>
            <a:r>
              <a:rPr spc="-25" dirty="0" smtClean="0"/>
              <a:t>1</a:t>
            </a:r>
            <a:r>
              <a:rPr lang="en-US" spc="-25" dirty="0" smtClean="0"/>
              <a:t>4</a:t>
            </a:r>
            <a:endParaRPr spc="-25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0"/>
            <a:ext cx="12192000" cy="1570355"/>
            <a:chOff x="0" y="0"/>
            <a:chExt cx="12192000" cy="157035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1570355"/>
            </a:xfrm>
            <a:custGeom>
              <a:avLst/>
              <a:gdLst/>
              <a:ahLst/>
              <a:cxnLst/>
              <a:rect l="l" t="t" r="r" b="b"/>
              <a:pathLst>
                <a:path w="12192000" h="1570355">
                  <a:moveTo>
                    <a:pt x="0" y="1570101"/>
                  </a:moveTo>
                  <a:lnTo>
                    <a:pt x="12192000" y="157010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570101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73" y="129159"/>
              <a:ext cx="3060446" cy="1315593"/>
            </a:xfrm>
            <a:prstGeom prst="rect">
              <a:avLst/>
            </a:prstGeom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2015" y="228600"/>
            <a:ext cx="390378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090" y="696848"/>
            <a:ext cx="1608455" cy="46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Title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of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the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Paper: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_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174729"/>
            <a:ext cx="12192000" cy="638175"/>
          </a:xfrm>
          <a:custGeom>
            <a:avLst/>
            <a:gdLst/>
            <a:ahLst/>
            <a:cxnLst/>
            <a:rect l="l" t="t" r="r" b="b"/>
            <a:pathLst>
              <a:path w="12192000" h="638175">
                <a:moveTo>
                  <a:pt x="0" y="638174"/>
                </a:moveTo>
                <a:lnTo>
                  <a:pt x="12192000" y="638174"/>
                </a:lnTo>
                <a:lnTo>
                  <a:pt x="12192000" y="0"/>
                </a:lnTo>
                <a:lnTo>
                  <a:pt x="0" y="0"/>
                </a:lnTo>
                <a:lnTo>
                  <a:pt x="0" y="638174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211986" y="6216124"/>
            <a:ext cx="976693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65"/>
              </a:lnSpc>
            </a:pPr>
            <a:r>
              <a:rPr lang="en-US" dirty="0" smtClean="0"/>
              <a:t>International Conference on Artificial Intelligence and Information Security (AIIS’26)</a:t>
            </a:r>
          </a:p>
          <a:p>
            <a:pPr algn="ctr">
              <a:lnSpc>
                <a:spcPts val="2065"/>
              </a:lnSpc>
            </a:pPr>
            <a:r>
              <a:rPr lang="en-US" dirty="0" smtClean="0"/>
              <a:t>March 12–13, 2026</a:t>
            </a:r>
            <a:endParaRPr spc="-10" dirty="0">
              <a:solidFill>
                <a:srgbClr val="2E5496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08910" cy="110515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29290"/>
            <a:ext cx="3505200" cy="10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340</Words>
  <Application>Microsoft Office PowerPoint</Application>
  <PresentationFormat>Custom</PresentationFormat>
  <Paragraphs>58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Title of the Paper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Ritika</dc:creator>
  <cp:lastModifiedBy>Walia</cp:lastModifiedBy>
  <cp:revision>3</cp:revision>
  <dcterms:created xsi:type="dcterms:W3CDTF">2025-08-12T06:06:44Z</dcterms:created>
  <dcterms:modified xsi:type="dcterms:W3CDTF">2025-12-04T05:51:36Z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2025-08-12T00:00:00Z</vt:filetime>
  </property>
  <property fmtid="{D5CDD505-2E9C-101B-9397-08002B2CF9AE}" pid="5" name="Producer">
    <vt:lpwstr>Microsoft® PowerPoint® 2010</vt:lpwstr>
  </property>
</Properties>
</file>